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66" r:id="rId9"/>
    <p:sldId id="263" r:id="rId10"/>
    <p:sldId id="260" r:id="rId11"/>
    <p:sldId id="264" r:id="rId12"/>
    <p:sldId id="261" r:id="rId13"/>
    <p:sldId id="262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8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2" autoAdjust="0"/>
    <p:restoredTop sz="95736" autoAdjust="0"/>
  </p:normalViewPr>
  <p:slideViewPr>
    <p:cSldViewPr snapToGrid="0" snapToObjects="1">
      <p:cViewPr varScale="1">
        <p:scale>
          <a:sx n="71" d="100"/>
          <a:sy n="71" d="100"/>
        </p:scale>
        <p:origin x="9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8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4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98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67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9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8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91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0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0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8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9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t>Benzene Concentration Prediction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79"/>
            <a:ext cx="5917679" cy="1318621"/>
          </a:xfrm>
        </p:spPr>
        <p:txBody>
          <a:bodyPr>
            <a:noAutofit/>
          </a:bodyPr>
          <a:lstStyle/>
          <a:p>
            <a:r>
              <a:rPr sz="1400" dirty="0"/>
              <a:t>A Data-Driven Approach using Random Forest Regressor</a:t>
            </a:r>
          </a:p>
          <a:p>
            <a:r>
              <a:rPr sz="1400" dirty="0"/>
              <a:t>Presented by: </a:t>
            </a:r>
            <a:endParaRPr lang="en-GB" sz="1400" dirty="0"/>
          </a:p>
          <a:p>
            <a:r>
              <a:rPr sz="1400" dirty="0"/>
              <a:t>Jibina M V</a:t>
            </a:r>
            <a:endParaRPr lang="en-GB" sz="1400" dirty="0"/>
          </a:p>
          <a:p>
            <a:r>
              <a:rPr lang="en-GB" sz="1400" dirty="0"/>
              <a:t>Anupama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Algorithm: Random Forest Regressor</a:t>
            </a:r>
          </a:p>
          <a:p>
            <a:r>
              <a:t>Parameters: n_estimators=100, random_state=42</a:t>
            </a:r>
          </a:p>
          <a:p>
            <a:r>
              <a:t>Library: Scikit-learn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Feature Importance - Random Forest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B65E19-0436-720F-343B-60BB13405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841" y="2349653"/>
            <a:ext cx="69783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plot image showing top contributing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important: Temperature (T), Relative Humidity (RH), and Absolute Humidity (AH)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9BE72-AAFB-61AD-3CA1-C80E01BF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84" y="3272983"/>
            <a:ext cx="5447442" cy="34699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Performance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Root Mean Squared Error (RMSE): 3.182</a:t>
            </a:r>
          </a:p>
          <a:p>
            <a:r>
              <a:t>R² Score: 0.994</a:t>
            </a:r>
          </a:p>
          <a:p>
            <a:r>
              <a:t>Model shows excellent prediction accuracy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Actual vs Predicted Benzene Concentration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D8991-6688-2045-7D53-2873A303D064}"/>
              </a:ext>
            </a:extLst>
          </p:cNvPr>
          <p:cNvSpPr txBox="1"/>
          <p:nvPr/>
        </p:nvSpPr>
        <p:spPr>
          <a:xfrm>
            <a:off x="806115" y="2068441"/>
            <a:ext cx="7447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Include the scatter plot image:</a:t>
            </a:r>
            <a:br>
              <a:rPr lang="en-GB" dirty="0"/>
            </a:br>
            <a:r>
              <a:rPr lang="en-GB" i="1" dirty="0"/>
              <a:t>Actual vs Predicted Benzene Concentration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Interpretation: Most points lie near the identity line, indicating high accuracy.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828EE-2B07-0E73-454F-9E6CC793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79" y="3423248"/>
            <a:ext cx="5278178" cy="32646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1A3B-F878-E933-E6C9-F9F87A4B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15728-5B3A-6E2B-689B-A98BF864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0" y="2330821"/>
            <a:ext cx="6628706" cy="38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3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2A4-DD8C-6E8F-CD0B-548764422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5392" y="-1306647"/>
            <a:ext cx="4973216" cy="3521473"/>
          </a:xfrm>
        </p:spPr>
        <p:txBody>
          <a:bodyPr/>
          <a:lstStyle/>
          <a:p>
            <a:r>
              <a:rPr lang="en-GB" sz="2400" dirty="0"/>
              <a:t>Regression Model-EDA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54B3E-F8E3-A148-CEA2-C7F2037BC1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67C50-1FBD-DBDB-CB84-3C59FD239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0" y="2642314"/>
            <a:ext cx="7091266" cy="35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35A5-27EB-655F-181E-65CE84FEA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4155" y="734007"/>
            <a:ext cx="5215812" cy="485193"/>
          </a:xfrm>
        </p:spPr>
        <p:txBody>
          <a:bodyPr/>
          <a:lstStyle/>
          <a:p>
            <a:pPr algn="ctr"/>
            <a:r>
              <a:rPr lang="en-GB" sz="1800" dirty="0"/>
              <a:t>Flowchart-Benzene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510C0-7E19-8217-AD08-34417E8A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75" y="1219200"/>
            <a:ext cx="3265714" cy="48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13D3-3308-20CD-948F-434E9580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800" dirty="0"/>
              <a:t>APPLICATION DEPLOYMENT – HTML</a:t>
            </a:r>
            <a:br>
              <a:rPr lang="en-GB" sz="1800" dirty="0"/>
            </a:br>
            <a:r>
              <a:rPr lang="en-GB" sz="1800" dirty="0"/>
              <a:t>App.py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8B9EA-8713-6A91-6294-DC50B2048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0" y="2038156"/>
            <a:ext cx="4601092" cy="48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5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AD19-272C-DABA-E8C4-0AE4F4D6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Web.py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190EE-3862-DDA1-DAB1-627688AF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6" y="2218767"/>
            <a:ext cx="6935168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65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3F84F-D191-8A2E-03F3-DD02B61B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Index.html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A9284-7263-0DA5-3B60-8D8F6CF0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12" y="1850503"/>
            <a:ext cx="541095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Objective: Predict Benzene (C6H6) concentration using environmental data</a:t>
            </a:r>
          </a:p>
          <a:p>
            <a:r>
              <a:t>Dataset: Air Quality UCI Dataset</a:t>
            </a:r>
          </a:p>
          <a:p>
            <a:r>
              <a:t>Tools: Python, Scikit-learn, Jupyter, Matplotlib, Seaborn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3779-F8E2-4712-0F62-3233DCBA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Result.html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F3F15-2E37-BFE1-BCB8-EA1F550C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33" y="2047682"/>
            <a:ext cx="525853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7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BF0D-8FB9-4AEF-F802-DD539FFF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Prediction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80DD0-544C-64BA-F159-6F0BFE42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82" y="2071396"/>
            <a:ext cx="3474025" cy="4189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206EC-A0E6-FC28-C50C-C75F13EC5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92" y="2528046"/>
            <a:ext cx="3161619" cy="34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0275-F5EE-96F0-730B-534908BE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Prediction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DB173-DD17-3C6D-8F2A-7546171C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4" y="2712000"/>
            <a:ext cx="3184967" cy="2662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AA97F-275D-AC59-57F8-4F55E027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322" y="2232212"/>
            <a:ext cx="42275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43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F9FD-B781-7C5B-029C-2C4D9565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B8DC3-5FC5-9F7B-2805-9B0F0208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92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Model achieved high accuracy in predicting Benzene levels.</a:t>
            </a:r>
          </a:p>
          <a:p>
            <a:r>
              <a:t>Humidity and temperature are major influencing features.</a:t>
            </a:r>
          </a:p>
          <a:p>
            <a:r>
              <a:t>Random Forest is well-suited for this regression task.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Features: T, RH, AH, CO(GT), NOx(GT), NO2(GT)</a:t>
            </a:r>
          </a:p>
          <a:p>
            <a:r>
              <a:t>Target: C6H6(GT) - Benzene Concentration</a:t>
            </a:r>
          </a:p>
          <a:p>
            <a:r>
              <a:t>File: AirQualityUCI.xlsx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Dropped missing values</a:t>
            </a:r>
          </a:p>
          <a:p>
            <a:r>
              <a:t>Selected key features and target</a:t>
            </a:r>
          </a:p>
          <a:p>
            <a:r>
              <a:t>Split data into training (80%) and test (20%)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CD4F2-082B-769B-CBEC-59E391CA9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26" y="3669174"/>
            <a:ext cx="2653947" cy="3015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6E92-9E27-E24F-18CB-9688B2F61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10" y="578735"/>
            <a:ext cx="8287472" cy="2500131"/>
          </a:xfrm>
        </p:spPr>
        <p:txBody>
          <a:bodyPr/>
          <a:lstStyle/>
          <a:p>
            <a:r>
              <a:rPr lang="en-GB" sz="3200" dirty="0"/>
              <a:t>EXPLORATORY DATA ANALYSIS (EDA)</a:t>
            </a:r>
            <a:br>
              <a:rPr lang="en-GB" sz="3200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A2830-7BEF-99B1-7114-2DB8FEADC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0" y="1782501"/>
            <a:ext cx="7513631" cy="4363656"/>
          </a:xfrm>
        </p:spPr>
        <p:txBody>
          <a:bodyPr>
            <a:normAutofit/>
          </a:bodyPr>
          <a:lstStyle/>
          <a:p>
            <a:pPr fontAlgn="base"/>
            <a:r>
              <a:rPr lang="en-GB" b="1" dirty="0"/>
              <a:t>Boxplot</a:t>
            </a:r>
            <a:r>
              <a:rPr lang="en-GB" dirty="0"/>
              <a:t> highlights outliers in benzene levels.</a:t>
            </a:r>
          </a:p>
          <a:p>
            <a:pPr fontAlgn="base"/>
            <a:endParaRPr lang="en-GB" dirty="0"/>
          </a:p>
          <a:p>
            <a:pPr fontAlgn="base"/>
            <a:r>
              <a:rPr lang="en-GB" b="1" dirty="0"/>
              <a:t>Histogram</a:t>
            </a:r>
            <a:r>
              <a:rPr lang="en-GB" dirty="0"/>
              <a:t> shows skewness or normality of benzene concentration.</a:t>
            </a:r>
            <a:br>
              <a:rPr lang="en-GB" dirty="0"/>
            </a:br>
            <a:endParaRPr lang="en-GB" dirty="0"/>
          </a:p>
          <a:p>
            <a:pPr fontAlgn="base"/>
            <a:r>
              <a:rPr lang="en-GB" b="1" dirty="0"/>
              <a:t>Correlation heatmap</a:t>
            </a:r>
            <a:r>
              <a:rPr lang="en-GB" dirty="0"/>
              <a:t> shows which sensors or weather variables relate most to benzene levels.</a:t>
            </a:r>
          </a:p>
          <a:p>
            <a:pPr fontAlgn="base"/>
            <a:endParaRPr lang="en-GB" dirty="0"/>
          </a:p>
          <a:p>
            <a:pPr fontAlgn="base"/>
            <a:r>
              <a:rPr lang="en-GB" sz="1900" b="1" dirty="0"/>
              <a:t>RESIDUAL DISTRIBUTION </a:t>
            </a:r>
            <a:r>
              <a:rPr lang="en-GB" dirty="0"/>
              <a:t>The residual distribution for the benzene prediction model appears approximately normal and centered around zero.</a:t>
            </a:r>
          </a:p>
        </p:txBody>
      </p:sp>
    </p:spTree>
    <p:extLst>
      <p:ext uri="{BB962C8B-B14F-4D97-AF65-F5344CB8AC3E}">
        <p14:creationId xmlns:p14="http://schemas.microsoft.com/office/powerpoint/2010/main" val="116622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2612-7A7C-A81C-E63F-24174311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BOX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1E9C2-EC71-D5BF-78C0-FC476780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2" y="1887748"/>
            <a:ext cx="7855290" cy="46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77AD-74E6-E49B-1C25-677EC295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HEAT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6EFB0-7D71-712A-F008-48A3D7C0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75" y="2552433"/>
            <a:ext cx="5082156" cy="40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A756F-A585-6D3E-777B-15324157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18E0A-EA45-EF1F-6F10-8AE2AB3A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63" y="2450201"/>
            <a:ext cx="5895474" cy="404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7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Residuals Distribution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8CD1100-2D33-91A2-7AAA-8AC2FFCC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417" y="2184223"/>
            <a:ext cx="742331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histogram image: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Residuals Distribution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 Errors are mostly centered around 0, which is ideal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FD7B7A-590F-76CB-353F-D4272E52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78" y="3186958"/>
            <a:ext cx="4810796" cy="329611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506</TotalTime>
  <Words>351</Words>
  <Application>Microsoft Office PowerPoint</Application>
  <PresentationFormat>On-screen Show (4:3)</PresentationFormat>
  <Paragraphs>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 Boardroom</vt:lpstr>
      <vt:lpstr>Benzene Concentration Prediction using Machine Learning</vt:lpstr>
      <vt:lpstr>Introduction</vt:lpstr>
      <vt:lpstr>Dataset Overview</vt:lpstr>
      <vt:lpstr>Data Preprocessing</vt:lpstr>
      <vt:lpstr>EXPLORATORY DATA ANALYSIS (EDA)  </vt:lpstr>
      <vt:lpstr>BOX PLOT</vt:lpstr>
      <vt:lpstr>CORRELATION HEAT MAP</vt:lpstr>
      <vt:lpstr>HISTOGRAM</vt:lpstr>
      <vt:lpstr>Residuals Distribution</vt:lpstr>
      <vt:lpstr>Model Used</vt:lpstr>
      <vt:lpstr>Feature Importance - Random Forest</vt:lpstr>
      <vt:lpstr>Performance Metrics</vt:lpstr>
      <vt:lpstr>Actual vs Predicted Benzene Concentration</vt:lpstr>
      <vt:lpstr>Random forest regression</vt:lpstr>
      <vt:lpstr>Regression Model-EDA </vt:lpstr>
      <vt:lpstr>Flowchart-Benzene prediction</vt:lpstr>
      <vt:lpstr>APPLICATION DEPLOYMENT – HTML App.py</vt:lpstr>
      <vt:lpstr>Web.py</vt:lpstr>
      <vt:lpstr>Index.html</vt:lpstr>
      <vt:lpstr>Result.html</vt:lpstr>
      <vt:lpstr>Prediction Result</vt:lpstr>
      <vt:lpstr>Prediction result</vt:lpstr>
      <vt:lpstr>PowerPoint Presentation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Jibina MV</dc:creator>
  <cp:keywords/>
  <dc:description>generated using python-pptx</dc:description>
  <cp:lastModifiedBy>Jibina MV</cp:lastModifiedBy>
  <cp:revision>26</cp:revision>
  <dcterms:created xsi:type="dcterms:W3CDTF">2013-01-27T09:14:16Z</dcterms:created>
  <dcterms:modified xsi:type="dcterms:W3CDTF">2025-08-19T05:48:15Z</dcterms:modified>
  <cp:category/>
</cp:coreProperties>
</file>